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  <a:alpha val="20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016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508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4419600" y="3962400"/>
            <a:ext cx="155448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 algn="l"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900"/>
              </a:spcBef>
              <a:buSzTx/>
              <a:buNone/>
              <a:defRPr sz="4000"/>
            </a:lvl1pPr>
            <a:lvl2pPr marL="0" indent="457200">
              <a:spcBef>
                <a:spcPts val="900"/>
              </a:spcBef>
              <a:buSzTx/>
              <a:buNone/>
              <a:defRPr sz="4000"/>
            </a:lvl2pPr>
            <a:lvl3pPr marL="0" indent="914400">
              <a:spcBef>
                <a:spcPts val="900"/>
              </a:spcBef>
              <a:buSzTx/>
              <a:buNone/>
              <a:defRPr sz="4000"/>
            </a:lvl3pPr>
            <a:lvl4pPr marL="0" indent="1371600">
              <a:spcBef>
                <a:spcPts val="900"/>
              </a:spcBef>
              <a:buSzTx/>
              <a:buNone/>
              <a:defRPr sz="4000"/>
            </a:lvl4pPr>
            <a:lvl5pPr marL="0" indent="1828800">
              <a:spcBef>
                <a:spcPts val="90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419600" y="3962400"/>
            <a:ext cx="76200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1100"/>
              </a:spcBef>
              <a:buSzTx/>
              <a:buNone/>
              <a:defRPr b="1" sz="4800"/>
            </a:lvl1pPr>
            <a:lvl2pPr marL="0" indent="457200">
              <a:spcBef>
                <a:spcPts val="1100"/>
              </a:spcBef>
              <a:buSzTx/>
              <a:buNone/>
              <a:defRPr b="1" sz="4800"/>
            </a:lvl2pPr>
            <a:lvl3pPr marL="0" indent="914400">
              <a:spcBef>
                <a:spcPts val="1100"/>
              </a:spcBef>
              <a:buSzTx/>
              <a:buNone/>
              <a:defRPr b="1" sz="4800"/>
            </a:lvl3pPr>
            <a:lvl4pPr marL="0" indent="1371600">
              <a:spcBef>
                <a:spcPts val="1100"/>
              </a:spcBef>
              <a:buSzTx/>
              <a:buNone/>
              <a:defRPr b="1" sz="4800"/>
            </a:lvl4pPr>
            <a:lvl5pPr marL="0" indent="1828800">
              <a:spcBef>
                <a:spcPts val="1100"/>
              </a:spcBef>
              <a:buSz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  <a:ln w="12700"/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1100"/>
              </a:spcBef>
              <a:buSzTx/>
              <a:buNone/>
              <a:defRPr b="1" sz="4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  <a:ln w="12700"/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SzTx/>
              <a:buNone/>
              <a:defRPr sz="28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tIns="45719" bIns="45719"/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600"/>
              </a:spcBef>
              <a:buSzTx/>
              <a:buNone/>
              <a:defRPr sz="2800"/>
            </a:lvl1pPr>
            <a:lvl2pPr marL="0" indent="457200">
              <a:spcBef>
                <a:spcPts val="600"/>
              </a:spcBef>
              <a:buSzTx/>
              <a:buNone/>
              <a:defRPr sz="2800"/>
            </a:lvl2pPr>
            <a:lvl3pPr marL="0" indent="914400">
              <a:spcBef>
                <a:spcPts val="600"/>
              </a:spcBef>
              <a:buSzTx/>
              <a:buNone/>
              <a:defRPr sz="2800"/>
            </a:lvl3pPr>
            <a:lvl4pPr marL="0" indent="1371600">
              <a:spcBef>
                <a:spcPts val="600"/>
              </a:spcBef>
              <a:buSzTx/>
              <a:buNone/>
              <a:defRPr sz="2800"/>
            </a:lvl4pPr>
            <a:lvl5pPr marL="0" indent="1828800">
              <a:spcBef>
                <a:spcPts val="600"/>
              </a:spcBef>
              <a:buSz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419600" y="1219200"/>
            <a:ext cx="15544800" cy="22860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413220" y="12496800"/>
            <a:ext cx="551181" cy="574174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80808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4pPr>
      <a:lvl5pPr marL="25603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5pPr>
      <a:lvl6pPr marL="30175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6pPr>
      <a:lvl7pPr marL="34747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7pPr>
      <a:lvl8pPr marL="39319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8pPr>
      <a:lvl9pPr marL="4389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chemeClr val="accent3">
              <a:lumOff val="44000"/>
            </a:schemeClr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3"/>
          <p:cNvSpPr txBox="1"/>
          <p:nvPr>
            <p:ph type="subTitle" idx="1"/>
          </p:nvPr>
        </p:nvSpPr>
        <p:spPr>
          <a:xfrm>
            <a:off x="1319344" y="3200400"/>
            <a:ext cx="22490113" cy="7162800"/>
          </a:xfrm>
          <a:prstGeom prst="rect">
            <a:avLst/>
          </a:prstGeom>
        </p:spPr>
        <p:txBody>
          <a:bodyPr anchor="ctr"/>
          <a:lstStyle/>
          <a:p>
            <a:pPr>
              <a:defRPr b="1" sz="16800">
                <a:solidFill>
                  <a:srgbClr val="004D3F"/>
                </a:solidFill>
              </a:defRPr>
            </a:pPr>
            <a:r>
              <a:t>我时刻需要祢</a:t>
            </a:r>
          </a:p>
          <a:p>
            <a:pPr>
              <a:defRPr b="1" sz="11200">
                <a:solidFill>
                  <a:srgbClr val="004D3F"/>
                </a:solidFill>
              </a:defRPr>
            </a:pPr>
            <a:r>
              <a:t>I Need Thee Every Hour</a:t>
            </a:r>
          </a:p>
        </p:txBody>
      </p:sp>
      <p:sp>
        <p:nvSpPr>
          <p:cNvPr id="95" name="#305"/>
          <p:cNvSpPr txBox="1"/>
          <p:nvPr/>
        </p:nvSpPr>
        <p:spPr>
          <a:xfrm>
            <a:off x="2509943" y="2647857"/>
            <a:ext cx="1821181" cy="108815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spcBef>
                <a:spcPts val="1500"/>
              </a:spcBef>
              <a:defRPr sz="6400"/>
            </a:lvl1pPr>
          </a:lstStyle>
          <a:p>
            <a:pPr/>
            <a:r>
              <a:t>#305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664208">
              <a:spcBef>
                <a:spcPts val="1300"/>
              </a:spcBef>
              <a:defRPr b="1" sz="14833">
                <a:solidFill>
                  <a:srgbClr val="004D3F"/>
                </a:solidFill>
              </a:defRPr>
            </a:pPr>
            <a:r>
              <a:t>O bless me now, my Savior </a:t>
            </a:r>
          </a:p>
          <a:p>
            <a:pPr defTabSz="1664208">
              <a:spcBef>
                <a:spcPts val="1300"/>
              </a:spcBef>
              <a:defRPr b="1" sz="14833">
                <a:solidFill>
                  <a:srgbClr val="004D3F"/>
                </a:solidFill>
              </a:defRPr>
            </a:pPr>
            <a:r>
              <a:t>I come to Thee </a:t>
            </a:r>
          </a:p>
          <a:p>
            <a:pPr defTabSz="1664208">
              <a:spcBef>
                <a:spcPts val="1300"/>
              </a:spcBef>
              <a:defRPr b="1" sz="14833">
                <a:solidFill>
                  <a:srgbClr val="004D3F"/>
                </a:solidFill>
              </a:defRPr>
            </a:pPr>
          </a:p>
          <a:p>
            <a:pPr defTabSz="1664208">
              <a:spcBef>
                <a:spcPts val="1300"/>
              </a:spcBef>
              <a:defRPr b="1" sz="13923">
                <a:solidFill>
                  <a:srgbClr val="004D3F"/>
                </a:solidFill>
              </a:defRPr>
            </a:pPr>
            <a:r>
              <a:t>望主随时施恩慧, 我来就你</a:t>
            </a:r>
          </a:p>
        </p:txBody>
      </p:sp>
      <p:sp>
        <p:nvSpPr>
          <p:cNvPr id="122" name="Chr.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Chr. 我时刻需要祢</a:t>
            </a:r>
          </a:p>
        </p:txBody>
      </p:sp>
      <p:sp>
        <p:nvSpPr>
          <p:cNvPr id="123" name="Heart"/>
          <p:cNvSpPr/>
          <p:nvPr/>
        </p:nvSpPr>
        <p:spPr>
          <a:xfrm>
            <a:off x="23127332" y="12764864"/>
            <a:ext cx="685405" cy="605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141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3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481327">
              <a:spcBef>
                <a:spcPts val="1200"/>
              </a:spcBef>
              <a:defRPr b="1" sz="13203">
                <a:solidFill>
                  <a:srgbClr val="004D3F"/>
                </a:solidFill>
              </a:defRPr>
            </a:pPr>
            <a:r>
              <a:t>我时刻需要祢  救主恩深</a:t>
            </a:r>
          </a:p>
          <a:p>
            <a:pPr defTabSz="1481327">
              <a:spcBef>
                <a:spcPts val="1200"/>
              </a:spcBef>
              <a:defRPr b="1" sz="13203">
                <a:solidFill>
                  <a:srgbClr val="004D3F"/>
                </a:solidFill>
              </a:defRPr>
            </a:pPr>
            <a:r>
              <a:t>谁有柔声似祢 足慰我心</a:t>
            </a:r>
          </a:p>
          <a:p>
            <a:pPr defTabSz="1481327">
              <a:spcBef>
                <a:spcPts val="1200"/>
              </a:spcBef>
              <a:defRPr b="1" sz="9072">
                <a:solidFill>
                  <a:srgbClr val="004D3F"/>
                </a:solidFill>
              </a:defRPr>
            </a:pPr>
          </a:p>
          <a:p>
            <a:pPr defTabSz="1481327">
              <a:spcBef>
                <a:spcPts val="1200"/>
              </a:spcBef>
              <a:defRPr b="1" sz="9072">
                <a:solidFill>
                  <a:srgbClr val="004D3F"/>
                </a:solidFill>
              </a:defRPr>
            </a:pPr>
            <a:r>
              <a:t>I Need Thee Every Hour Most gracious Lord</a:t>
            </a:r>
          </a:p>
          <a:p>
            <a:pPr defTabSz="1481327">
              <a:spcBef>
                <a:spcPts val="1200"/>
              </a:spcBef>
              <a:defRPr b="1" sz="9072">
                <a:solidFill>
                  <a:srgbClr val="004D3F"/>
                </a:solidFill>
              </a:defRPr>
            </a:pPr>
            <a:r>
              <a:t>No tender voice like Thine can peace afford</a:t>
            </a:r>
          </a:p>
        </p:txBody>
      </p:sp>
      <p:sp>
        <p:nvSpPr>
          <p:cNvPr id="98" name="1/4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1/4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哦, 救主, 我需要你</a:t>
            </a:r>
          </a:p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每时刻需要你!</a:t>
            </a:r>
          </a:p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望主随时施恩慧, 我来就你</a:t>
            </a: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  <a:r>
              <a:t>I need Thee, O I need Thee; Every Hour I need Thee</a:t>
            </a: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  <a:r>
              <a:t>O bless me now, my Savior I come to Thee</a:t>
            </a:r>
          </a:p>
        </p:txBody>
      </p:sp>
      <p:sp>
        <p:nvSpPr>
          <p:cNvPr id="101" name="Chr.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Chr.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353311">
              <a:spcBef>
                <a:spcPts val="1100"/>
              </a:spcBef>
              <a:defRPr b="1" sz="12062">
                <a:solidFill>
                  <a:srgbClr val="004D3F"/>
                </a:solidFill>
              </a:defRPr>
            </a:pPr>
            <a:r>
              <a:t>我时刻需要祢 与我亲近</a:t>
            </a:r>
          </a:p>
          <a:p>
            <a:pPr defTabSz="1353311">
              <a:spcBef>
                <a:spcPts val="1100"/>
              </a:spcBef>
              <a:defRPr b="1" sz="12062">
                <a:solidFill>
                  <a:srgbClr val="004D3F"/>
                </a:solidFill>
              </a:defRPr>
            </a:pPr>
            <a:r>
              <a:t> 魔鬼若来试探 使我得胜</a:t>
            </a:r>
          </a:p>
          <a:p>
            <a:pPr defTabSz="1353311">
              <a:spcBef>
                <a:spcPts val="1100"/>
              </a:spcBef>
              <a:defRPr b="1" sz="8288">
                <a:solidFill>
                  <a:srgbClr val="004D3F"/>
                </a:solidFill>
              </a:defRPr>
            </a:pPr>
          </a:p>
          <a:p>
            <a:pPr defTabSz="1353311">
              <a:spcBef>
                <a:spcPts val="1100"/>
              </a:spcBef>
              <a:defRPr b="1" sz="8288">
                <a:solidFill>
                  <a:srgbClr val="004D3F"/>
                </a:solidFill>
              </a:defRPr>
            </a:pPr>
            <a:r>
              <a:t>I Need Thee Every Hour, stay Thou near by</a:t>
            </a:r>
          </a:p>
          <a:p>
            <a:pPr defTabSz="1353311">
              <a:spcBef>
                <a:spcPts val="1100"/>
              </a:spcBef>
              <a:defRPr b="1" sz="8288">
                <a:solidFill>
                  <a:srgbClr val="004D3F"/>
                </a:solidFill>
              </a:defRPr>
            </a:pPr>
            <a:r>
              <a:t>Temptations lose their power when Thou art nigh</a:t>
            </a:r>
          </a:p>
        </p:txBody>
      </p:sp>
      <p:sp>
        <p:nvSpPr>
          <p:cNvPr id="104" name="2/4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2/4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哦, 救主, 我需要你</a:t>
            </a:r>
          </a:p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每时刻需要你!</a:t>
            </a:r>
          </a:p>
          <a:p>
            <a:pPr defTabSz="1170431">
              <a:spcBef>
                <a:spcPts val="900"/>
              </a:spcBef>
              <a:defRPr b="1" sz="10432">
                <a:solidFill>
                  <a:srgbClr val="004D3F"/>
                </a:solidFill>
              </a:defRPr>
            </a:pPr>
            <a:r>
              <a:t>望主随时施恩慧, 我来就你</a:t>
            </a: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  <a:r>
              <a:t>I need Thee, O I need Thee; Every Hour I need Thee</a:t>
            </a:r>
          </a:p>
          <a:p>
            <a:pPr defTabSz="1170431">
              <a:spcBef>
                <a:spcPts val="900"/>
              </a:spcBef>
              <a:defRPr b="1" sz="7168">
                <a:solidFill>
                  <a:srgbClr val="004D3F"/>
                </a:solidFill>
              </a:defRPr>
            </a:pPr>
            <a:r>
              <a:t>O bless me now, my Savior I come to Thee</a:t>
            </a:r>
          </a:p>
        </p:txBody>
      </p:sp>
      <p:sp>
        <p:nvSpPr>
          <p:cNvPr id="107" name="Chr.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Chr.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I need Thee every Hour in joy </a:t>
            </a:r>
          </a:p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or pain, Come quickly </a:t>
            </a:r>
          </a:p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and abide or life is vain</a:t>
            </a:r>
          </a:p>
          <a:p>
            <a:pPr defTabSz="1298447">
              <a:spcBef>
                <a:spcPts val="1000"/>
              </a:spcBef>
              <a:defRPr b="1" sz="10863">
                <a:solidFill>
                  <a:srgbClr val="004D3F"/>
                </a:solidFill>
              </a:defRPr>
            </a:pPr>
            <a:r>
              <a:t>我时刻需要祢 或忧或乐</a:t>
            </a:r>
          </a:p>
          <a:p>
            <a:pPr defTabSz="1298447">
              <a:spcBef>
                <a:spcPts val="1000"/>
              </a:spcBef>
              <a:defRPr b="1" sz="10863">
                <a:solidFill>
                  <a:srgbClr val="004D3F"/>
                </a:solidFill>
              </a:defRPr>
            </a:pPr>
            <a:r>
              <a:t> 主若不来同居 我就枉活</a:t>
            </a:r>
          </a:p>
        </p:txBody>
      </p:sp>
      <p:sp>
        <p:nvSpPr>
          <p:cNvPr id="110" name="3/4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3/4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I need Thee, O I need Thee; 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Every Hour I need Thee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O bless me now, my Savior I come to Thee 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</a:p>
          <a:p>
            <a:pPr defTabSz="1078991">
              <a:spcBef>
                <a:spcPts val="900"/>
              </a:spcBef>
              <a:defRPr b="1" sz="9027">
                <a:solidFill>
                  <a:srgbClr val="004D3F"/>
                </a:solidFill>
              </a:defRPr>
            </a:pPr>
            <a:r>
              <a:t>哦, 救主, 我需要你 每时每刻需要你!</a:t>
            </a:r>
          </a:p>
          <a:p>
            <a:pPr defTabSz="1078991">
              <a:spcBef>
                <a:spcPts val="900"/>
              </a:spcBef>
              <a:defRPr b="1" sz="9027">
                <a:solidFill>
                  <a:srgbClr val="004D3F"/>
                </a:solidFill>
              </a:defRPr>
            </a:pPr>
            <a:r>
              <a:t>望主随时施恩慧, 我来就你</a:t>
            </a:r>
          </a:p>
        </p:txBody>
      </p:sp>
      <p:sp>
        <p:nvSpPr>
          <p:cNvPr id="113" name="Chr.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Chr.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I need Thee every Hour </a:t>
            </a:r>
          </a:p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Teach me Thy will and Thy rich </a:t>
            </a:r>
          </a:p>
          <a:p>
            <a:pPr defTabSz="1298447">
              <a:spcBef>
                <a:spcPts val="1000"/>
              </a:spcBef>
              <a:defRPr b="1" sz="11573">
                <a:solidFill>
                  <a:srgbClr val="004D3F"/>
                </a:solidFill>
              </a:defRPr>
            </a:pPr>
            <a:r>
              <a:t>promises in me fulfill</a:t>
            </a:r>
          </a:p>
          <a:p>
            <a:pPr defTabSz="1298447">
              <a:spcBef>
                <a:spcPts val="1000"/>
              </a:spcBef>
              <a:defRPr b="1" sz="10863">
                <a:solidFill>
                  <a:srgbClr val="004D3F"/>
                </a:solidFill>
              </a:defRPr>
            </a:pPr>
            <a:r>
              <a:t>我时刻需要祢赐我恩言</a:t>
            </a:r>
          </a:p>
          <a:p>
            <a:pPr defTabSz="1298447">
              <a:spcBef>
                <a:spcPts val="1000"/>
              </a:spcBef>
              <a:defRPr b="1" sz="10863">
                <a:solidFill>
                  <a:srgbClr val="004D3F"/>
                </a:solidFill>
              </a:defRPr>
            </a:pPr>
            <a:r>
              <a:t>愿主宝贵应许于我成全</a:t>
            </a:r>
          </a:p>
        </p:txBody>
      </p:sp>
      <p:sp>
        <p:nvSpPr>
          <p:cNvPr id="116" name="4/4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4/4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3"/>
          <p:cNvSpPr txBox="1"/>
          <p:nvPr>
            <p:ph type="subTitle" idx="1"/>
          </p:nvPr>
        </p:nvSpPr>
        <p:spPr>
          <a:xfrm>
            <a:off x="1319344" y="2105686"/>
            <a:ext cx="22490113" cy="9754791"/>
          </a:xfrm>
          <a:prstGeom prst="rect">
            <a:avLst/>
          </a:prstGeom>
        </p:spPr>
        <p:txBody>
          <a:bodyPr anchor="ctr"/>
          <a:lstStyle/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I need Thee, O I need Thee; 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Every Hour I need Thee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  <a:r>
              <a:t>O bless me now, my Savior I come to Thee </a:t>
            </a:r>
          </a:p>
          <a:p>
            <a:pPr defTabSz="1078991">
              <a:spcBef>
                <a:spcPts val="900"/>
              </a:spcBef>
              <a:defRPr b="1" sz="9617">
                <a:solidFill>
                  <a:srgbClr val="004D3F"/>
                </a:solidFill>
              </a:defRPr>
            </a:pPr>
          </a:p>
          <a:p>
            <a:pPr defTabSz="1078991">
              <a:spcBef>
                <a:spcPts val="900"/>
              </a:spcBef>
              <a:defRPr b="1" sz="9027">
                <a:solidFill>
                  <a:srgbClr val="004D3F"/>
                </a:solidFill>
              </a:defRPr>
            </a:pPr>
            <a:r>
              <a:t>哦, 救主, 我需要你 每时每刻需要你!</a:t>
            </a:r>
          </a:p>
          <a:p>
            <a:pPr defTabSz="1078991">
              <a:spcBef>
                <a:spcPts val="900"/>
              </a:spcBef>
              <a:defRPr b="1" sz="9027">
                <a:solidFill>
                  <a:srgbClr val="004D3F"/>
                </a:solidFill>
              </a:defRPr>
            </a:pPr>
            <a:r>
              <a:t>望主随时施恩慧, 我来就你</a:t>
            </a:r>
          </a:p>
        </p:txBody>
      </p:sp>
      <p:sp>
        <p:nvSpPr>
          <p:cNvPr id="119" name="Chr. 我时刻需要祢"/>
          <p:cNvSpPr txBox="1"/>
          <p:nvPr/>
        </p:nvSpPr>
        <p:spPr>
          <a:xfrm>
            <a:off x="16230541" y="12627857"/>
            <a:ext cx="7004500" cy="1033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Chr. 我时刻需要祢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